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62" autoAdjust="0"/>
    <p:restoredTop sz="94660"/>
  </p:normalViewPr>
  <p:slideViewPr>
    <p:cSldViewPr snapToGrid="0">
      <p:cViewPr varScale="1">
        <p:scale>
          <a:sx n="42" d="100"/>
          <a:sy n="42" d="100"/>
        </p:scale>
        <p:origin x="83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42EDB-183A-4F3A-BA70-F55EC110D896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A0D70-BA9C-41FC-BB6B-810896B76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673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42EDB-183A-4F3A-BA70-F55EC110D896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A0D70-BA9C-41FC-BB6B-810896B76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081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42EDB-183A-4F3A-BA70-F55EC110D896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A0D70-BA9C-41FC-BB6B-810896B76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517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42EDB-183A-4F3A-BA70-F55EC110D896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A0D70-BA9C-41FC-BB6B-810896B76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0538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42EDB-183A-4F3A-BA70-F55EC110D896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A0D70-BA9C-41FC-BB6B-810896B76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425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42EDB-183A-4F3A-BA70-F55EC110D896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A0D70-BA9C-41FC-BB6B-810896B76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816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42EDB-183A-4F3A-BA70-F55EC110D896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A0D70-BA9C-41FC-BB6B-810896B76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862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42EDB-183A-4F3A-BA70-F55EC110D896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A0D70-BA9C-41FC-BB6B-810896B76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875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42EDB-183A-4F3A-BA70-F55EC110D896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A0D70-BA9C-41FC-BB6B-810896B76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802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42EDB-183A-4F3A-BA70-F55EC110D896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A0D70-BA9C-41FC-BB6B-810896B76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845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42EDB-183A-4F3A-BA70-F55EC110D896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A0D70-BA9C-41FC-BB6B-810896B76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949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42EDB-183A-4F3A-BA70-F55EC110D896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AA0D70-BA9C-41FC-BB6B-810896B76C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836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152" y="637785"/>
            <a:ext cx="8746513" cy="622021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6652" y="237675"/>
            <a:ext cx="117353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All that the Public Has Been Told about the case filed against the Town by the 54 W. Englewood Developer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570996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21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</cp:revision>
  <dcterms:created xsi:type="dcterms:W3CDTF">2026-08-30T14:41:09Z</dcterms:created>
  <dcterms:modified xsi:type="dcterms:W3CDTF">2026-08-30T14:44:03Z</dcterms:modified>
</cp:coreProperties>
</file>