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67" d="100"/>
          <a:sy n="67" d="100"/>
        </p:scale>
        <p:origin x="85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CFEF2-AC78-3531-591C-97AA93904A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F317BE-DBD5-C5AD-670B-EA1EF41EE2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E1BE87-6C06-553D-0DD3-C65771DDD214}"/>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5" name="Footer Placeholder 4">
            <a:extLst>
              <a:ext uri="{FF2B5EF4-FFF2-40B4-BE49-F238E27FC236}">
                <a16:creationId xmlns:a16="http://schemas.microsoft.com/office/drawing/2014/main" id="{07F023DD-73D1-AF82-FDAA-A0F30BCF1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9F60DE-6D19-CCCC-18A8-3830BA0C6E1B}"/>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3354909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BD0C-3276-0236-33F8-909C16AC00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DB3DF1-AD96-F84C-3C51-F6FC9151AB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E6B97-B375-913B-BD8D-7C45089D1F4C}"/>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5" name="Footer Placeholder 4">
            <a:extLst>
              <a:ext uri="{FF2B5EF4-FFF2-40B4-BE49-F238E27FC236}">
                <a16:creationId xmlns:a16="http://schemas.microsoft.com/office/drawing/2014/main" id="{BDEED0E3-A14D-9E34-3458-492D43C8C4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C8B6BE-75BB-4655-ECD8-2E9E21D49AC2}"/>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1089763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86345E-1592-F965-0056-DDA7424F1B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AF1622-32CA-CADB-45F5-B8B6EA11AE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8299E5-FE9A-7BF5-B19E-4F4295211C1A}"/>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5" name="Footer Placeholder 4">
            <a:extLst>
              <a:ext uri="{FF2B5EF4-FFF2-40B4-BE49-F238E27FC236}">
                <a16:creationId xmlns:a16="http://schemas.microsoft.com/office/drawing/2014/main" id="{98C411E2-BAFB-7EB8-2F44-7D884C8FD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BCFC6-AA5D-D3B6-E802-7119BD355F05}"/>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38666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7998F-0081-DE04-D6C2-E1EFEF8C4C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D0CD29-C175-E782-1FE6-DEABA9011D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314D7E-3937-0973-B2C9-45F4312FE26F}"/>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5" name="Footer Placeholder 4">
            <a:extLst>
              <a:ext uri="{FF2B5EF4-FFF2-40B4-BE49-F238E27FC236}">
                <a16:creationId xmlns:a16="http://schemas.microsoft.com/office/drawing/2014/main" id="{A3A4A32C-A840-F292-14EF-594C36DEC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826DE-DD5B-0980-CEBD-9D5A5DDFAA46}"/>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338224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EEAC3-5D1D-912E-88F1-C6E45F2243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E057A8-9E27-B9A7-4022-1442AC169A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D1412F-744D-C002-62F9-E482C6F31155}"/>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5" name="Footer Placeholder 4">
            <a:extLst>
              <a:ext uri="{FF2B5EF4-FFF2-40B4-BE49-F238E27FC236}">
                <a16:creationId xmlns:a16="http://schemas.microsoft.com/office/drawing/2014/main" id="{1A313FCD-F917-20F0-F09C-9006798117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B367A-8959-DF3B-53DE-D4229E935908}"/>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198564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19D9C-D129-18AF-EF7B-A583A777A6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337546-B16E-3681-E4D5-433BDA779C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0F172E-3794-085B-9419-08A517DC67B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8DBF49-EE21-E07D-F0A5-AEA44A63D932}"/>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6" name="Footer Placeholder 5">
            <a:extLst>
              <a:ext uri="{FF2B5EF4-FFF2-40B4-BE49-F238E27FC236}">
                <a16:creationId xmlns:a16="http://schemas.microsoft.com/office/drawing/2014/main" id="{C4C4EAAB-9631-616E-A91D-1F759D98E4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D9FAD-5577-6372-34E1-CA056AEB1ACC}"/>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152892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DFC3E-7AAD-0569-AA89-97E7BDD9CE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5906AA-4C0B-76EB-6D57-B4A9A81FE9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5C30EB-B994-8D21-942F-F817761012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F4CC88-91AE-9C29-F1A4-F626336E41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B68BC8-CB53-1179-CEFE-4477C3BEF6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B6320A-468F-3DD9-2E8B-81D8318ADCA2}"/>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8" name="Footer Placeholder 7">
            <a:extLst>
              <a:ext uri="{FF2B5EF4-FFF2-40B4-BE49-F238E27FC236}">
                <a16:creationId xmlns:a16="http://schemas.microsoft.com/office/drawing/2014/main" id="{151BDCF9-C0FE-7693-051F-03CCE97BE1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2E351F-F8E5-AE1E-2345-80223AAA0187}"/>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540699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9FDB1-4DF5-D42A-A1E5-DC2E2CB11E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7F05EB-370C-7F22-A8F2-AC756296B2D6}"/>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4" name="Footer Placeholder 3">
            <a:extLst>
              <a:ext uri="{FF2B5EF4-FFF2-40B4-BE49-F238E27FC236}">
                <a16:creationId xmlns:a16="http://schemas.microsoft.com/office/drawing/2014/main" id="{A6D2B707-9DB9-3A83-B257-9BBD49D0D9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9BD037-C481-BBC6-3C56-DE36F8600CAC}"/>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1607453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939392-73DD-8081-1D9C-D11E5EA4D360}"/>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3" name="Footer Placeholder 2">
            <a:extLst>
              <a:ext uri="{FF2B5EF4-FFF2-40B4-BE49-F238E27FC236}">
                <a16:creationId xmlns:a16="http://schemas.microsoft.com/office/drawing/2014/main" id="{DEDFF441-CC8E-FD61-A053-0F2D139976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81DB76-4C02-B4A2-78F3-973A2CEDEB01}"/>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1992127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61B24-2C91-530D-FCCC-E7AE91D7EC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013982-8FFD-BF85-1326-CD760D1CAD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11D5D9-8672-527C-5C2A-6ED420130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C1046-F2C0-30F3-9B15-4962180FAB4B}"/>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6" name="Footer Placeholder 5">
            <a:extLst>
              <a:ext uri="{FF2B5EF4-FFF2-40B4-BE49-F238E27FC236}">
                <a16:creationId xmlns:a16="http://schemas.microsoft.com/office/drawing/2014/main" id="{2F0214DF-4D46-1773-70D5-B43DAD61B4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8D73F-038B-4373-BFC5-FCCFD092F249}"/>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1614612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4DF68-AB38-5CD3-232D-0BE0F66D9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DDC72A-CEAD-E9FB-A52B-46EA219CC4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6BC234-289B-0D58-9684-A8CD36F85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68F12B-0D4C-9AB0-7FD5-396C9896B392}"/>
              </a:ext>
            </a:extLst>
          </p:cNvPr>
          <p:cNvSpPr>
            <a:spLocks noGrp="1"/>
          </p:cNvSpPr>
          <p:nvPr>
            <p:ph type="dt" sz="half" idx="10"/>
          </p:nvPr>
        </p:nvSpPr>
        <p:spPr/>
        <p:txBody>
          <a:bodyPr/>
          <a:lstStyle/>
          <a:p>
            <a:fld id="{77870CA1-A0A3-4AF7-A2F8-24664518F9CF}" type="datetimeFigureOut">
              <a:rPr lang="en-US" smtClean="0"/>
              <a:t>8/15/2022</a:t>
            </a:fld>
            <a:endParaRPr lang="en-US"/>
          </a:p>
        </p:txBody>
      </p:sp>
      <p:sp>
        <p:nvSpPr>
          <p:cNvPr id="6" name="Footer Placeholder 5">
            <a:extLst>
              <a:ext uri="{FF2B5EF4-FFF2-40B4-BE49-F238E27FC236}">
                <a16:creationId xmlns:a16="http://schemas.microsoft.com/office/drawing/2014/main" id="{AAD5BDCF-BD24-AF8F-FFC3-AAFB8EE40E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42EBE-64B4-00BC-0395-67D4F1542392}"/>
              </a:ext>
            </a:extLst>
          </p:cNvPr>
          <p:cNvSpPr>
            <a:spLocks noGrp="1"/>
          </p:cNvSpPr>
          <p:nvPr>
            <p:ph type="sldNum" sz="quarter" idx="12"/>
          </p:nvPr>
        </p:nvSpPr>
        <p:spPr/>
        <p:txBody>
          <a:bodyPr/>
          <a:lstStyle/>
          <a:p>
            <a:fld id="{3009E8E2-B92D-4B18-8B62-117B649E7C43}" type="slidenum">
              <a:rPr lang="en-US" smtClean="0"/>
              <a:t>‹#›</a:t>
            </a:fld>
            <a:endParaRPr lang="en-US"/>
          </a:p>
        </p:txBody>
      </p:sp>
    </p:spTree>
    <p:extLst>
      <p:ext uri="{BB962C8B-B14F-4D97-AF65-F5344CB8AC3E}">
        <p14:creationId xmlns:p14="http://schemas.microsoft.com/office/powerpoint/2010/main" val="200436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B678F2-AC63-9167-E61B-D33EA69A3A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7F631F-1340-4E7F-1BA3-B0254EB6B5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7543A5-6755-B926-2E4E-4AF84E1115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70CA1-A0A3-4AF7-A2F8-24664518F9CF}" type="datetimeFigureOut">
              <a:rPr lang="en-US" smtClean="0"/>
              <a:t>8/15/2022</a:t>
            </a:fld>
            <a:endParaRPr lang="en-US"/>
          </a:p>
        </p:txBody>
      </p:sp>
      <p:sp>
        <p:nvSpPr>
          <p:cNvPr id="5" name="Footer Placeholder 4">
            <a:extLst>
              <a:ext uri="{FF2B5EF4-FFF2-40B4-BE49-F238E27FC236}">
                <a16:creationId xmlns:a16="http://schemas.microsoft.com/office/drawing/2014/main" id="{644061FC-ACEB-7B58-8441-9A515D37E4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2D8D90-C7E3-944B-D01A-5BB0B488DF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9E8E2-B92D-4B18-8B62-117B649E7C43}" type="slidenum">
              <a:rPr lang="en-US" smtClean="0"/>
              <a:t>‹#›</a:t>
            </a:fld>
            <a:endParaRPr lang="en-US"/>
          </a:p>
        </p:txBody>
      </p:sp>
    </p:spTree>
    <p:extLst>
      <p:ext uri="{BB962C8B-B14F-4D97-AF65-F5344CB8AC3E}">
        <p14:creationId xmlns:p14="http://schemas.microsoft.com/office/powerpoint/2010/main" val="2175534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Eo9rM5bf1k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C4AFF3-5F7B-34A4-602D-D8FB5874C36D}"/>
              </a:ext>
            </a:extLst>
          </p:cNvPr>
          <p:cNvSpPr txBox="1"/>
          <p:nvPr/>
        </p:nvSpPr>
        <p:spPr>
          <a:xfrm>
            <a:off x="3046810" y="2274838"/>
            <a:ext cx="6093618" cy="2308324"/>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Councilwoman Orgen provided a 90 second report indicating that while there it still hopes that the sub-committee’s choice to locate all Cannabis facilities on Alfred Avenue will succeed, the sub-committee has been meeting with the conditionally licensed firms and is moving swiftly to recommend additional locations, including, apparently, some on Cedar Lane.  Its recommendations have, apparently, gone now to the zoning sub-committee.</a:t>
            </a:r>
            <a:endParaRPr lang="en-US" dirty="0"/>
          </a:p>
        </p:txBody>
      </p:sp>
      <p:sp>
        <p:nvSpPr>
          <p:cNvPr id="5" name="TextBox 4">
            <a:extLst>
              <a:ext uri="{FF2B5EF4-FFF2-40B4-BE49-F238E27FC236}">
                <a16:creationId xmlns:a16="http://schemas.microsoft.com/office/drawing/2014/main" id="{A5E48D76-8338-918D-9ADE-43CA8109AD7B}"/>
              </a:ext>
            </a:extLst>
          </p:cNvPr>
          <p:cNvSpPr txBox="1"/>
          <p:nvPr/>
        </p:nvSpPr>
        <p:spPr>
          <a:xfrm>
            <a:off x="1575198" y="662672"/>
            <a:ext cx="4520802" cy="923330"/>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Councilwoman Orgen provides a 90 second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report on recent activities of Teaneck Council’s subcommittee on Cannabis </a:t>
            </a:r>
            <a:endParaRPr lang="en-US" dirty="0"/>
          </a:p>
        </p:txBody>
      </p:sp>
      <p:sp>
        <p:nvSpPr>
          <p:cNvPr id="4" name="TextBox 3">
            <a:extLst>
              <a:ext uri="{FF2B5EF4-FFF2-40B4-BE49-F238E27FC236}">
                <a16:creationId xmlns:a16="http://schemas.microsoft.com/office/drawing/2014/main" id="{5BC72181-F59B-CAF0-27E8-77669BACA6BD}"/>
              </a:ext>
            </a:extLst>
          </p:cNvPr>
          <p:cNvSpPr txBox="1"/>
          <p:nvPr/>
        </p:nvSpPr>
        <p:spPr>
          <a:xfrm>
            <a:off x="589360" y="5271998"/>
            <a:ext cx="3568303" cy="369332"/>
          </a:xfrm>
          <a:prstGeom prst="rect">
            <a:avLst/>
          </a:prstGeom>
          <a:noFill/>
        </p:spPr>
        <p:txBody>
          <a:bodyPr wrap="square">
            <a:spAutoFit/>
          </a:bodyPr>
          <a:lstStyle/>
          <a:p>
            <a:r>
              <a:rPr lang="en-US" b="0" i="0" u="none" strike="noStrike" dirty="0">
                <a:effectLst/>
                <a:latin typeface="Roboto" panose="02000000000000000000" pitchFamily="2" charset="0"/>
                <a:hlinkClick r:id="rId2"/>
              </a:rPr>
              <a:t>https://youtu.be/Eo9rM5bf1ko</a:t>
            </a:r>
            <a:endParaRPr lang="en-US" dirty="0"/>
          </a:p>
        </p:txBody>
      </p:sp>
    </p:spTree>
    <p:extLst>
      <p:ext uri="{BB962C8B-B14F-4D97-AF65-F5344CB8AC3E}">
        <p14:creationId xmlns:p14="http://schemas.microsoft.com/office/powerpoint/2010/main" val="1600307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94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Powers</dc:creator>
  <cp:lastModifiedBy>Charles Powers</cp:lastModifiedBy>
  <cp:revision>3</cp:revision>
  <dcterms:created xsi:type="dcterms:W3CDTF">2022-08-15T16:45:31Z</dcterms:created>
  <dcterms:modified xsi:type="dcterms:W3CDTF">2022-08-15T17:09:03Z</dcterms:modified>
</cp:coreProperties>
</file>